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1027" y="12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D56CB-DF9E-43E9-A550-E5DF9A89D6F8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D0843-30B1-4D14-9151-AC6DE04F66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751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D0843-30B1-4D14-9151-AC6DE04F663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492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3E47-3EB2-42E1-B2B8-E74873390356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4787-DFD7-40B4-91E7-DF02F61141F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3E47-3EB2-42E1-B2B8-E74873390356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4787-DFD7-40B4-91E7-DF02F61141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3E47-3EB2-42E1-B2B8-E74873390356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4787-DFD7-40B4-91E7-DF02F61141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3E47-3EB2-42E1-B2B8-E74873390356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4787-DFD7-40B4-91E7-DF02F61141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3E47-3EB2-42E1-B2B8-E74873390356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E774787-DFD7-40B4-91E7-DF02F61141F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3E47-3EB2-42E1-B2B8-E74873390356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4787-DFD7-40B4-91E7-DF02F61141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3E47-3EB2-42E1-B2B8-E74873390356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4787-DFD7-40B4-91E7-DF02F61141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3E47-3EB2-42E1-B2B8-E74873390356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4787-DFD7-40B4-91E7-DF02F61141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3E47-3EB2-42E1-B2B8-E74873390356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4787-DFD7-40B4-91E7-DF02F61141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3E47-3EB2-42E1-B2B8-E74873390356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4787-DFD7-40B4-91E7-DF02F61141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3E47-3EB2-42E1-B2B8-E74873390356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74787-DFD7-40B4-91E7-DF02F61141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0173E47-3EB2-42E1-B2B8-E74873390356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774787-DFD7-40B4-91E7-DF02F61141F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Тваринний</a:t>
            </a:r>
            <a:r>
              <a:rPr lang="ru-RU" dirty="0" smtClean="0"/>
              <a:t> </a:t>
            </a:r>
            <a:r>
              <a:rPr lang="ru-RU" dirty="0" err="1" smtClean="0"/>
              <a:t>св</a:t>
            </a:r>
            <a:r>
              <a:rPr lang="uk-UA" dirty="0" err="1" smtClean="0"/>
              <a:t>іт</a:t>
            </a:r>
            <a:r>
              <a:rPr lang="uk-UA" dirty="0" smtClean="0"/>
              <a:t> </a:t>
            </a:r>
            <a:r>
              <a:rPr lang="uk-UA" dirty="0" err="1" smtClean="0"/>
              <a:t>україни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4289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r>
              <a:rPr lang="uk-UA" dirty="0" smtClean="0"/>
              <a:t>Дякую за увагу!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94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21095"/>
            <a:ext cx="700546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Мухоловка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/>
              <a:t>звичайна</a:t>
            </a:r>
            <a:endParaRPr lang="ru-RU" dirty="0"/>
          </a:p>
        </p:txBody>
      </p:sp>
      <p:pic>
        <p:nvPicPr>
          <p:cNvPr id="1026" name="Picture 2" descr="D:\фотки\ВСЯЧИНА\a-4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27460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11757" y="119675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Тіло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видовжене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сіро-жовтого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до буро-оливкового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кольору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трьома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поздовжніми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темними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смугами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Ноги поперечно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посмуговані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Тіло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складається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 7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члеників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завдовжки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2,5–4 см,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ніг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— 15 пар,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їхня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довжина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збільшується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напрямку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голови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задньої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частини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тіла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У самок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остання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пара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ніг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 два рази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довша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ніж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тіло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На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голові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одна пара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довгих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антен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8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Нічниця</a:t>
            </a:r>
            <a:r>
              <a:rPr lang="ru-RU" dirty="0"/>
              <a:t> </a:t>
            </a:r>
            <a:r>
              <a:rPr lang="ru-RU" dirty="0" err="1"/>
              <a:t>водяна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12"/>
            <a:ext cx="4320075" cy="3426688"/>
          </a:xfrm>
        </p:spPr>
      </p:pic>
      <p:sp>
        <p:nvSpPr>
          <p:cNvPr id="5" name="Прямоугольник 4"/>
          <p:cNvSpPr/>
          <p:nvPr/>
        </p:nvSpPr>
        <p:spPr>
          <a:xfrm>
            <a:off x="4355976" y="797510"/>
            <a:ext cx="46805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Нічниця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малих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розмірів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Вуха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порівняно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невеликі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Уропатагіум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кріпиться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основи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плюсни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Плесно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велике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Хутро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спини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буре,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коричневе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різними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відтінками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сірим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ін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Забарвлення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спини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контрастує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білим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брудно-білим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сірим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черевом.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79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0"/>
            <a:ext cx="6239544" cy="11430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Кордулегастер</a:t>
            </a:r>
            <a:r>
              <a:rPr lang="ru-RU" dirty="0"/>
              <a:t> </a:t>
            </a:r>
            <a:r>
              <a:rPr lang="ru-RU" dirty="0" err="1"/>
              <a:t>кільчастий</a:t>
            </a:r>
            <a:r>
              <a:rPr lang="ru-RU" dirty="0"/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0" y="20242"/>
            <a:ext cx="4644658" cy="3737081"/>
          </a:xfrm>
        </p:spPr>
      </p:pic>
      <p:sp>
        <p:nvSpPr>
          <p:cNvPr id="5" name="Прямоугольник 4"/>
          <p:cNvSpPr/>
          <p:nvPr/>
        </p:nvSpPr>
        <p:spPr>
          <a:xfrm>
            <a:off x="4644008" y="11206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Населяє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узлісся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галявини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рівнинних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гірських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лісів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заплавні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луки й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чагарники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вздовж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річок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і озер. Личинки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живуть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проточних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водоймах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Самка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відкладає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яйця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водойму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повітря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під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час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льоту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Хижак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полює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дрібних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літаючих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комах,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переважно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затінених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місцях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Личинки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живляться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водяними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комахами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919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Гадюка </a:t>
            </a:r>
            <a:r>
              <a:rPr lang="ru-RU" dirty="0" err="1"/>
              <a:t>степова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3626516"/>
          </a:xfrm>
        </p:spPr>
      </p:pic>
      <p:sp>
        <p:nvSpPr>
          <p:cNvPr id="5" name="Прямоугольник 4"/>
          <p:cNvSpPr/>
          <p:nvPr/>
        </p:nvSpPr>
        <p:spPr>
          <a:xfrm>
            <a:off x="4572000" y="155679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Активна з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другої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половини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лютого–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березня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кінця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жовтня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— початку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грудня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Ховається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переважно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у норах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гризунів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Живиться весною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дрібними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гризунами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(в основному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полівками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 та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ящірками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влітку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восени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майже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виключно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прямокрилими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Парування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— у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квітні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–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травні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Яйцеживородний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вид. Молодь (1–31 ос.)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народжується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середини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липня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середини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вересня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Отруйна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але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загрози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життю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людини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не становить.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Має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велике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наукове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значення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1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Гуска</a:t>
            </a:r>
            <a:r>
              <a:rPr lang="ru-RU" dirty="0"/>
              <a:t> мала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4008" cy="3683633"/>
          </a:xfrm>
        </p:spPr>
      </p:pic>
      <p:sp>
        <p:nvSpPr>
          <p:cNvPr id="5" name="Прямоугольник 4"/>
          <p:cNvSpPr/>
          <p:nvPr/>
        </p:nvSpPr>
        <p:spPr>
          <a:xfrm>
            <a:off x="4761371" y="620687"/>
            <a:ext cx="4355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Весняна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міграція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Україні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середини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березня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до початку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травня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Восени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з’являється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середині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кінці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вересня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В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АзовоЧорноморському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р-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трапляється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грудня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Гніздові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біотопи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—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схили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берегів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річок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вкриті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густою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рослинністю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На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зимівлі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міграціях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тримається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різних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типів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водойм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Живиться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переважно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рослинною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їжею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84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Баранець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великий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" y="-24666"/>
            <a:ext cx="4354085" cy="3453665"/>
          </a:xfrm>
        </p:spPr>
      </p:pic>
      <p:sp>
        <p:nvSpPr>
          <p:cNvPr id="5" name="Прямоугольник 4"/>
          <p:cNvSpPr/>
          <p:nvPr/>
        </p:nvSpPr>
        <p:spPr>
          <a:xfrm>
            <a:off x="4427984" y="116684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Гніздовий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перелітний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птах.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Прилітає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 початку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квітня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до початку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травня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Оселяється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вологих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заболочених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заплавних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луках та на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верхових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болотах. Перед початком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гніздування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відбувається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групове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одиничне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токування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самців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Відкладання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яєць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 початку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травня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до початку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червня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залежності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строків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весняної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повені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У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повній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кладці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4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яйця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Насиджування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триває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22–27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днів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Осіння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міграція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 початку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серпня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середини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жовтня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Зимує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переважно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і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пд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.-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Африці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також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Палестині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Месопотамії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Живиться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наземними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комахами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личинками комах,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живуть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ґрунті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дощовими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черв’яками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0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116632"/>
            <a:ext cx="8003232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Аполлон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351253" cy="3501008"/>
          </a:xfrm>
        </p:spPr>
      </p:pic>
      <p:sp>
        <p:nvSpPr>
          <p:cNvPr id="5" name="Прямоугольник 4"/>
          <p:cNvSpPr/>
          <p:nvPr/>
        </p:nvSpPr>
        <p:spPr>
          <a:xfrm>
            <a:off x="4506686" y="692696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Дуже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локальний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вид.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Місця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можливого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перебування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 на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рівнинах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— бори та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суборі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бори та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субари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піщаних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кам’янистих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ґрунтах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паростю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очитку (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заяча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капуста),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рідколісся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степові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петрофітні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схили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у горах —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сонячні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скелясті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місця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лісовій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субальпійській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смугах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найвірогідніше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в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місцях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вапнякових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відшарувань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Дає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1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генерацію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рік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Літ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метеликів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триває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червня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серпня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Імаго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активні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найчастіше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після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полудня,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лише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сонячну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погоду. Самка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відкладає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яйця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по одному на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нижню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поверхню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листка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стебло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рослини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Розвиток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яєць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триває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2–8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тижнів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;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зимує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гусінь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найчастіше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оболонці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яйця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Гусінь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живиться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листям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очитку.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Заляльковуються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у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коконі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між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камінням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тощо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59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Архірилея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/>
              <a:t>чорна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936"/>
            <a:ext cx="4289029" cy="3402063"/>
          </a:xfrm>
        </p:spPr>
      </p:pic>
      <p:sp>
        <p:nvSpPr>
          <p:cNvPr id="5" name="Прямоугольник 4"/>
          <p:cNvSpPr/>
          <p:nvPr/>
        </p:nvSpPr>
        <p:spPr>
          <a:xfrm>
            <a:off x="4506686" y="1052736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Тіло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самки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видовжено-циліндричне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2,5–4 мм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завдовжки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чорне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Самець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менших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розмірів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2–3 мм,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забарвлення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як у самки,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відрізняється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самки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дещо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коротшим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черевцем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Скульптура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поверхні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обох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статей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дрібно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комірчаста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на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черевці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виражена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дещо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слабше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ніж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дорсальній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поверхні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грудей.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Крила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незабарвлені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Жилкування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довгими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маргінальною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постмаргінальною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жилками.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Вусики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 8-члениковим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джгутиком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і 3-члениковою булавою. Груди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слабко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опуклі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проміжний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сегмент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майже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горизонтальний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Черевце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циліндричне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у самки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дещо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довше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за голову та груди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взяті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разом, у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самця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дещо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коротше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за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довжину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голови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та грудей. Яйцеклад самки короткий, не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виступає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за вершину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черевця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7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</TotalTime>
  <Words>635</Words>
  <Application>Microsoft Office PowerPoint</Application>
  <PresentationFormat>Экран (4:3)</PresentationFormat>
  <Paragraphs>19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Тваринний світ україни</vt:lpstr>
      <vt:lpstr>Мухоловка  звичайна</vt:lpstr>
      <vt:lpstr>Нічниця водяна  </vt:lpstr>
      <vt:lpstr>Кордулегастер кільчастий </vt:lpstr>
      <vt:lpstr>Гадюка степова  </vt:lpstr>
      <vt:lpstr>Гуска мала </vt:lpstr>
      <vt:lpstr>Баранець  великий </vt:lpstr>
      <vt:lpstr>Аполлон </vt:lpstr>
      <vt:lpstr>Архірилея  чорна </vt:lpstr>
      <vt:lpstr>Дякую за увагу!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Тваринний світ україни</dc:title>
  <dc:creator>sw</dc:creator>
  <cp:lastModifiedBy>sw</cp:lastModifiedBy>
  <cp:revision>3</cp:revision>
  <dcterms:created xsi:type="dcterms:W3CDTF">2016-02-25T19:44:56Z</dcterms:created>
  <dcterms:modified xsi:type="dcterms:W3CDTF">2016-02-25T20:12:53Z</dcterms:modified>
</cp:coreProperties>
</file>